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362" r:id="rId3"/>
    <p:sldId id="363" r:id="rId5"/>
    <p:sldId id="364" r:id="rId6"/>
    <p:sldId id="365" r:id="rId7"/>
    <p:sldId id="367" r:id="rId8"/>
    <p:sldId id="371" r:id="rId9"/>
    <p:sldId id="372" r:id="rId10"/>
    <p:sldId id="391" r:id="rId11"/>
    <p:sldId id="392" r:id="rId12"/>
    <p:sldId id="393" r:id="rId13"/>
    <p:sldId id="394" r:id="rId14"/>
    <p:sldId id="395" r:id="rId15"/>
    <p:sldId id="398" r:id="rId16"/>
    <p:sldId id="399" r:id="rId17"/>
    <p:sldId id="400" r:id="rId18"/>
    <p:sldId id="401" r:id="rId19"/>
    <p:sldId id="368" r:id="rId20"/>
    <p:sldId id="402" r:id="rId21"/>
    <p:sldId id="403" r:id="rId22"/>
    <p:sldId id="404" r:id="rId23"/>
    <p:sldId id="369" r:id="rId24"/>
    <p:sldId id="405" r:id="rId25"/>
    <p:sldId id="406" r:id="rId26"/>
    <p:sldId id="409" r:id="rId27"/>
    <p:sldId id="410" r:id="rId28"/>
    <p:sldId id="411" r:id="rId29"/>
    <p:sldId id="412" r:id="rId30"/>
    <p:sldId id="413" r:id="rId31"/>
    <p:sldId id="414" r:id="rId32"/>
    <p:sldId id="418" r:id="rId33"/>
    <p:sldId id="415" r:id="rId34"/>
    <p:sldId id="417" r:id="rId35"/>
    <p:sldId id="416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2123"/>
    <a:srgbClr val="F49E00"/>
    <a:srgbClr val="425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9" autoAdjust="0"/>
    <p:restoredTop sz="96271"/>
  </p:normalViewPr>
  <p:slideViewPr>
    <p:cSldViewPr snapToGrid="0" snapToObjects="1">
      <p:cViewPr>
        <p:scale>
          <a:sx n="90" d="100"/>
          <a:sy n="90" d="100"/>
        </p:scale>
        <p:origin x="-1494" y="-6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 userDrawn="1"/>
        </p:nvSpPr>
        <p:spPr>
          <a:xfrm rot="5400000">
            <a:off x="85139" y="544664"/>
            <a:ext cx="526288" cy="453697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六边形 2"/>
          <p:cNvSpPr/>
          <p:nvPr userDrawn="1"/>
        </p:nvSpPr>
        <p:spPr>
          <a:xfrm rot="5400000">
            <a:off x="208896" y="278500"/>
            <a:ext cx="759727" cy="654937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/>
          </a:solidFill>
          <a:ln w="76200"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 userDrawn="1"/>
        </p:nvSpPr>
        <p:spPr>
          <a:xfrm rot="5400000">
            <a:off x="849112" y="103633"/>
            <a:ext cx="270306" cy="23302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55362" y="42130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0770A0B-1F08-554F-9CF7-6737A517F172}" type="slidenum">
              <a:rPr kumimoji="1"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</a:fld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  <a:alpha val="23000"/>
              </a:schemeClr>
            </a:gs>
            <a:gs pos="100000">
              <a:schemeClr val="bg1">
                <a:lumMod val="85000"/>
                <a:alpha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alpha val="23000"/>
              </a:schemeClr>
            </a:gs>
            <a:gs pos="100000">
              <a:schemeClr val="bg1">
                <a:lumMod val="85000"/>
                <a:alpha val="1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平行四边形 48"/>
          <p:cNvSpPr/>
          <p:nvPr/>
        </p:nvSpPr>
        <p:spPr>
          <a:xfrm flipH="1">
            <a:off x="-5164801" y="-1286708"/>
            <a:ext cx="9874356" cy="3834135"/>
          </a:xfrm>
          <a:prstGeom prst="parallelogram">
            <a:avLst>
              <a:gd name="adj" fmla="val 171154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六边形 39"/>
          <p:cNvSpPr/>
          <p:nvPr/>
        </p:nvSpPr>
        <p:spPr>
          <a:xfrm rot="5400000">
            <a:off x="3468461" y="632277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10001250" cy="5576789"/>
          </a:xfrm>
          <a:prstGeom prst="diagStripe">
            <a:avLst>
              <a:gd name="adj" fmla="val 62292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778518" y="1264868"/>
            <a:ext cx="4221603" cy="3639313"/>
          </a:xfrm>
          <a:prstGeom prst="hexagon">
            <a:avLst>
              <a:gd name="adj" fmla="val 28426"/>
              <a:gd name="vf" fmla="val 115470"/>
            </a:avLst>
          </a:prstGeom>
          <a:blipFill dpi="0" rotWithShape="0">
            <a:blip r:embed="rId1" cstate="screen"/>
            <a:srcRect/>
            <a:stretch>
              <a:fillRect/>
            </a:stretch>
          </a:blipFill>
          <a:ln w="2413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330177" y="3139032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5400">
                <a:solidFill>
                  <a:schemeClr val="tx1">
                    <a:lumMod val="75000"/>
                    <a:lumOff val="25000"/>
                  </a:schemeClr>
                </a:solidFill>
              </a:rPr>
              <a:t>在线商场</a:t>
            </a:r>
            <a:endParaRPr kumimoji="1" lang="zh-CN" altLang="zh-CN" sz="5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六边形 40"/>
          <p:cNvSpPr/>
          <p:nvPr/>
        </p:nvSpPr>
        <p:spPr>
          <a:xfrm rot="5400000">
            <a:off x="1457287" y="4889131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六边形 42"/>
          <p:cNvSpPr/>
          <p:nvPr/>
        </p:nvSpPr>
        <p:spPr>
          <a:xfrm rot="5400000">
            <a:off x="10322691" y="6004610"/>
            <a:ext cx="1709886" cy="1474040"/>
          </a:xfrm>
          <a:prstGeom prst="hexagon">
            <a:avLst>
              <a:gd name="adj" fmla="val 28426"/>
              <a:gd name="vf" fmla="val 115470"/>
            </a:avLst>
          </a:prstGeom>
          <a:noFill/>
          <a:ln w="76200">
            <a:solidFill>
              <a:schemeClr val="bg1">
                <a:lumMod val="85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六边形 46"/>
          <p:cNvSpPr/>
          <p:nvPr/>
        </p:nvSpPr>
        <p:spPr>
          <a:xfrm rot="5400000">
            <a:off x="9930952" y="5792605"/>
            <a:ext cx="1019323" cy="878727"/>
          </a:xfrm>
          <a:prstGeom prst="hexagon">
            <a:avLst>
              <a:gd name="adj" fmla="val 28426"/>
              <a:gd name="vf" fmla="val 115470"/>
            </a:avLst>
          </a:prstGeom>
          <a:noFill/>
          <a:ln w="76200">
            <a:solidFill>
              <a:schemeClr val="bg1">
                <a:lumMod val="85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六边形 47"/>
          <p:cNvSpPr/>
          <p:nvPr/>
        </p:nvSpPr>
        <p:spPr>
          <a:xfrm rot="5400000">
            <a:off x="10747150" y="5389253"/>
            <a:ext cx="425711" cy="366992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注册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1172210"/>
            <a:ext cx="10058400" cy="490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lang="zh-CN" altLang="zh-CN" sz="2000"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购物车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" name="图片 3" descr="订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210" y="737235"/>
            <a:ext cx="8082915" cy="610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订单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" name="图片 3" descr="代付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832485"/>
            <a:ext cx="9830435" cy="594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订单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支付订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575" y="861695"/>
            <a:ext cx="7938770" cy="593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订单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代发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" y="790575"/>
            <a:ext cx="8280400" cy="605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订单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待收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175" y="817245"/>
            <a:ext cx="8764270" cy="5951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订单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" name="图片 3" descr="代付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832485"/>
            <a:ext cx="9830435" cy="594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8766" y="2876550"/>
            <a:ext cx="518678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后台订单处理</a:t>
            </a:r>
            <a:endParaRPr kumimoji="1"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六边形 2"/>
          <p:cNvSpPr/>
          <p:nvPr/>
        </p:nvSpPr>
        <p:spPr>
          <a:xfrm rot="5400000">
            <a:off x="3379163" y="2003245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2378331" y="2547376"/>
            <a:ext cx="2033900" cy="1753362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/>
          </a:solidFill>
          <a:ln w="241300"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六边形 5"/>
          <p:cNvSpPr/>
          <p:nvPr/>
        </p:nvSpPr>
        <p:spPr>
          <a:xfrm rot="5400000">
            <a:off x="2016434" y="4410332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9987" y="2916225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+mj-lt"/>
              </a:rPr>
              <a:t>03</a:t>
            </a:r>
            <a:endParaRPr kumimoji="1" lang="zh-CN" altLang="en-US" sz="6000"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后台订单处理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9010" y="832485"/>
            <a:ext cx="7713345" cy="5298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后台订单处理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商家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0" y="832485"/>
            <a:ext cx="8280400" cy="5800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  <a:alpha val="0"/>
              </a:schemeClr>
            </a:gs>
            <a:gs pos="100000">
              <a:schemeClr val="bg1">
                <a:lumMod val="85000"/>
                <a:alpha val="33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/>
        </p:nvSpPr>
        <p:spPr>
          <a:xfrm flipH="1">
            <a:off x="-3673778" y="374396"/>
            <a:ext cx="13146146" cy="6483608"/>
          </a:xfrm>
          <a:prstGeom prst="parallelogram">
            <a:avLst>
              <a:gd name="adj" fmla="val 171154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斜纹 18"/>
          <p:cNvSpPr/>
          <p:nvPr/>
        </p:nvSpPr>
        <p:spPr>
          <a:xfrm>
            <a:off x="-946104" y="3519136"/>
            <a:ext cx="4411596" cy="3264769"/>
          </a:xfrm>
          <a:prstGeom prst="diagStripe">
            <a:avLst>
              <a:gd name="adj" fmla="val 62292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1531747" y="4893977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六边形 4"/>
          <p:cNvSpPr/>
          <p:nvPr/>
        </p:nvSpPr>
        <p:spPr>
          <a:xfrm rot="5400000">
            <a:off x="880591" y="1790673"/>
            <a:ext cx="3383314" cy="2916650"/>
          </a:xfrm>
          <a:prstGeom prst="hexagon">
            <a:avLst>
              <a:gd name="adj" fmla="val 28426"/>
              <a:gd name="vf" fmla="val 115470"/>
            </a:avLst>
          </a:prstGeom>
          <a:blipFill dpi="0" rotWithShape="0">
            <a:blip r:embed="rId1" cstate="screen"/>
            <a:srcRect/>
            <a:stretch>
              <a:fillRect/>
            </a:stretch>
          </a:blipFill>
          <a:ln w="2413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blipFill>
                <a:blip r:embed="rId2"/>
                <a:stretch>
                  <a:fillRect l="-14000" r="-32000"/>
                </a:stretch>
              </a:blip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46911" y="775563"/>
            <a:ext cx="18901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目录</a:t>
            </a:r>
            <a:endParaRPr kumimoji="1"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六边形 7"/>
          <p:cNvSpPr/>
          <p:nvPr/>
        </p:nvSpPr>
        <p:spPr>
          <a:xfrm rot="5400000">
            <a:off x="2630286" y="5417430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4325" y="1182940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0392" y="1867568"/>
            <a:ext cx="31292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系统功能的简述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indent="-45720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后台订单处理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24492" y="1867568"/>
            <a:ext cx="31292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购物系统流程图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indent="-457200" algn="l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数据库逻辑分析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后台订单处理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" name="图片 4" descr="商家订单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765" y="832485"/>
            <a:ext cx="8586470" cy="6014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54171" y="2686050"/>
            <a:ext cx="4640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技 术 思 路</a:t>
            </a:r>
            <a:endParaRPr kumimoji="1"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六边形 2"/>
          <p:cNvSpPr/>
          <p:nvPr/>
        </p:nvSpPr>
        <p:spPr>
          <a:xfrm rot="5400000">
            <a:off x="3379163" y="2003245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2378331" y="2547376"/>
            <a:ext cx="2033900" cy="1753362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/>
          </a:solidFill>
          <a:ln w="241300"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六边形 5"/>
          <p:cNvSpPr/>
          <p:nvPr/>
        </p:nvSpPr>
        <p:spPr>
          <a:xfrm rot="5400000">
            <a:off x="2016434" y="4410332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9987" y="2916225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+mj-lt"/>
              </a:rPr>
              <a:t>04</a:t>
            </a:r>
            <a:endParaRPr kumimoji="1" lang="zh-CN" altLang="en-US" sz="6000"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技术思路  </a:t>
            </a:r>
            <a:r>
              <a:rPr kumimoji="1"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		</a:t>
            </a: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功能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导图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-2147482623" descr="线上商城PC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310" y="-57150"/>
            <a:ext cx="4589780" cy="69716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技术思路</a:t>
            </a:r>
            <a:r>
              <a:rPr kumimoji="1"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	  </a:t>
            </a:r>
            <a:r>
              <a:rPr kumimoji="1"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技术选型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-2147482622" descr="技术思维导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9815" y="0"/>
            <a:ext cx="4578985" cy="674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54171" y="2686050"/>
            <a:ext cx="464043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</a:t>
            </a:r>
            <a:endParaRPr kumimoji="1"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六边形 2"/>
          <p:cNvSpPr/>
          <p:nvPr/>
        </p:nvSpPr>
        <p:spPr>
          <a:xfrm rot="5400000">
            <a:off x="3379163" y="2003245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2378331" y="2547376"/>
            <a:ext cx="2033900" cy="1753362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/>
          </a:solidFill>
          <a:ln w="241300"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六边形 5"/>
          <p:cNvSpPr/>
          <p:nvPr/>
        </p:nvSpPr>
        <p:spPr>
          <a:xfrm rot="5400000">
            <a:off x="2016434" y="4410332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9987" y="2916225"/>
            <a:ext cx="119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+mj-lt"/>
              </a:rPr>
              <a:t>05</a:t>
            </a:r>
            <a:endParaRPr kumimoji="1" lang="zh-CN" altLang="en-US" sz="6000"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登入</a:t>
            </a:r>
            <a:r>
              <a:rPr kumimoji="1"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/</a:t>
            </a:r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注册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" name="图片 3" descr="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2395" y="810895"/>
            <a:ext cx="3229610" cy="5732780"/>
          </a:xfrm>
          <a:prstGeom prst="rect">
            <a:avLst/>
          </a:prstGeom>
        </p:spPr>
      </p:pic>
      <p:pic>
        <p:nvPicPr>
          <p:cNvPr id="5" name="图片 4" descr="登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30" y="810260"/>
            <a:ext cx="3225165" cy="5733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主页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0" y="810260"/>
            <a:ext cx="3225800" cy="574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详情页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4" name="图片 3" descr="详情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0" y="810260"/>
            <a:ext cx="3230880" cy="5742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分类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分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560" y="770890"/>
            <a:ext cx="3230880" cy="574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购物车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" name="图片 4" descr="购物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770890"/>
            <a:ext cx="3226435" cy="57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  <a:alpha val="23000"/>
              </a:schemeClr>
            </a:gs>
            <a:gs pos="100000">
              <a:schemeClr val="bg1">
                <a:lumMod val="85000"/>
                <a:alpha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8870" y="2876550"/>
            <a:ext cx="62591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系统功能的简述</a:t>
            </a:r>
            <a:endParaRPr kumimoji="1" lang="en-US" altLang="zh-CN" sz="6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六边形 2"/>
          <p:cNvSpPr/>
          <p:nvPr/>
        </p:nvSpPr>
        <p:spPr>
          <a:xfrm rot="5400000">
            <a:off x="3379163" y="2003245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2378331" y="2547376"/>
            <a:ext cx="2033900" cy="1753362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/>
          </a:solidFill>
          <a:ln w="241300"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六边形 5"/>
          <p:cNvSpPr/>
          <p:nvPr/>
        </p:nvSpPr>
        <p:spPr>
          <a:xfrm rot="5400000">
            <a:off x="2016434" y="4410332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9987" y="2916225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+mj-lt"/>
              </a:rPr>
              <a:t>01</a:t>
            </a:r>
            <a:endParaRPr kumimoji="1" lang="zh-CN" altLang="en-US" sz="6000"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购物车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" name="图片 4" descr="购物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2465" y="770890"/>
            <a:ext cx="3226435" cy="57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订单详情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我的订单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1545" y="854710"/>
            <a:ext cx="3248025" cy="5826760"/>
          </a:xfrm>
          <a:prstGeom prst="rect">
            <a:avLst/>
          </a:prstGeom>
        </p:spPr>
      </p:pic>
      <p:pic>
        <p:nvPicPr>
          <p:cNvPr id="4" name="图片 3" descr="我的订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854710"/>
            <a:ext cx="3248025" cy="5826760"/>
          </a:xfrm>
          <a:prstGeom prst="rect">
            <a:avLst/>
          </a:prstGeom>
        </p:spPr>
      </p:pic>
      <p:pic>
        <p:nvPicPr>
          <p:cNvPr id="6" name="图片 5" descr="我的订单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35" y="854710"/>
            <a:ext cx="3248025" cy="582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评价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评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560" y="770890"/>
            <a:ext cx="3230880" cy="57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526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我的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3" name="图片 2" descr="个人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7225" y="770890"/>
            <a:ext cx="3257550" cy="57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0" y="3429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部门工作内容</a:t>
            </a:r>
            <a:endParaRPr kumimoji="1"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9610" y="1863030"/>
            <a:ext cx="5059808" cy="304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02604" y="2239170"/>
            <a:ext cx="3665189" cy="2112881"/>
          </a:xfrm>
          <a:prstGeom prst="rect">
            <a:avLst/>
          </a:prstGeom>
          <a:blipFill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4175" y="1764665"/>
            <a:ext cx="6250305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dirty="0"/>
              <a:t>本项目为</a:t>
            </a:r>
            <a:r>
              <a:rPr lang="en-US" altLang="zh-CN" dirty="0"/>
              <a:t>B2C</a:t>
            </a:r>
            <a:r>
              <a:rPr lang="zh-CN" altLang="zh-CN" dirty="0"/>
              <a:t>网络电子商城系统，分为前台功能和后台</a:t>
            </a:r>
            <a:r>
              <a:rPr lang="zh-CN" altLang="zh-CN" dirty="0" smtClean="0"/>
              <a:t>功能</a:t>
            </a:r>
            <a:r>
              <a:rPr lang="en-US" altLang="zh-CN" dirty="0" smtClean="0"/>
              <a:t>,</a:t>
            </a:r>
            <a:r>
              <a:rPr kumimoji="1"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分为</a:t>
            </a:r>
            <a:r>
              <a:rPr kumimoji="1" lang="zh-CN" altLang="en-US" dirty="0">
                <a:solidFill>
                  <a:schemeClr val="tx1"/>
                </a:solidFill>
                <a:latin typeface="+mj-ea"/>
                <a:ea typeface="+mj-ea"/>
              </a:rPr>
              <a:t>前台功能和后台功能。前台功能包括商品浏览，公告浏览，商品搜索，订单查询，用户注册及用户中心等面向用户操作的功能，使用户在无人指导的情况下也能轻松完成购物。未注册用户(游客)无法进行购物，进入个人中心和消息中心需提示登录。后台管理员分为商家管理员及超级管理员。前者功能包括商品管理，用户管理，订单管理和信息管理等模块。后者是对前者的管理，用于店铺审核和商城系统的维护等。方便管理员通过后台对网上系统进行管理。</a:t>
            </a:r>
            <a:endParaRPr kumimoji="1"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28870" y="2895600"/>
            <a:ext cx="6624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</a:t>
            </a:r>
            <a:endParaRPr kumimoji="1" lang="zh-CN" altLang="en-US" sz="60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六边形 2"/>
          <p:cNvSpPr/>
          <p:nvPr/>
        </p:nvSpPr>
        <p:spPr>
          <a:xfrm rot="5400000">
            <a:off x="3379163" y="2003245"/>
            <a:ext cx="980608" cy="845352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六边形 3"/>
          <p:cNvSpPr/>
          <p:nvPr/>
        </p:nvSpPr>
        <p:spPr>
          <a:xfrm rot="5400000">
            <a:off x="2378331" y="2547376"/>
            <a:ext cx="2033900" cy="1753362"/>
          </a:xfrm>
          <a:prstGeom prst="hexagon">
            <a:avLst>
              <a:gd name="adj" fmla="val 28426"/>
              <a:gd name="vf" fmla="val 115470"/>
            </a:avLst>
          </a:prstGeom>
          <a:solidFill>
            <a:schemeClr val="bg1"/>
          </a:solidFill>
          <a:ln w="241300"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六边形 5"/>
          <p:cNvSpPr/>
          <p:nvPr/>
        </p:nvSpPr>
        <p:spPr>
          <a:xfrm rot="5400000">
            <a:off x="2016434" y="4410332"/>
            <a:ext cx="539363" cy="464968"/>
          </a:xfrm>
          <a:prstGeom prst="hexagon">
            <a:avLst>
              <a:gd name="adj" fmla="val 28426"/>
              <a:gd name="vf" fmla="val 11547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89987" y="2916225"/>
            <a:ext cx="12105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+mj-lt"/>
              </a:rPr>
              <a:t>02</a:t>
            </a:r>
            <a:endParaRPr kumimoji="1" lang="zh-CN" altLang="en-US" sz="6000"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1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0" y="34290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</a:t>
            </a:r>
            <a:endParaRPr kumimoji="1"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2020570"/>
            <a:ext cx="11654790" cy="281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首页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5" name="图片 4" descr="首页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56" b="52774"/>
          <a:stretch>
            <a:fillRect/>
          </a:stretch>
        </p:blipFill>
        <p:spPr>
          <a:xfrm>
            <a:off x="891540" y="1257300"/>
            <a:ext cx="4462780" cy="4800600"/>
          </a:xfrm>
          <a:prstGeom prst="rect">
            <a:avLst/>
          </a:prstGeom>
        </p:spPr>
      </p:pic>
      <p:pic>
        <p:nvPicPr>
          <p:cNvPr id="4" name="图片 3" descr="首页"/>
          <p:cNvPicPr>
            <a:picLocks noChangeAspect="1"/>
          </p:cNvPicPr>
          <p:nvPr/>
        </p:nvPicPr>
        <p:blipFill>
          <a:blip r:embed="rId2"/>
          <a:srcRect t="46465" r="271"/>
          <a:stretch>
            <a:fillRect/>
          </a:stretch>
        </p:blipFill>
        <p:spPr>
          <a:xfrm>
            <a:off x="5671820" y="1295400"/>
            <a:ext cx="4442460" cy="538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3688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详情页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6" name="图片 5" descr="详情页"/>
          <p:cNvPicPr>
            <a:picLocks noChangeAspect="1"/>
          </p:cNvPicPr>
          <p:nvPr/>
        </p:nvPicPr>
        <p:blipFill>
          <a:blip r:embed="rId1"/>
          <a:srcRect r="93" b="46212"/>
          <a:stretch>
            <a:fillRect/>
          </a:stretch>
        </p:blipFill>
        <p:spPr>
          <a:xfrm>
            <a:off x="1555750" y="977900"/>
            <a:ext cx="4108450" cy="5410200"/>
          </a:xfrm>
          <a:prstGeom prst="rect">
            <a:avLst/>
          </a:prstGeom>
        </p:spPr>
      </p:pic>
      <p:pic>
        <p:nvPicPr>
          <p:cNvPr id="3" name="图片 2" descr="详情页"/>
          <p:cNvPicPr>
            <a:picLocks noChangeAspect="1"/>
          </p:cNvPicPr>
          <p:nvPr/>
        </p:nvPicPr>
        <p:blipFill>
          <a:blip r:embed="rId1"/>
          <a:srcRect t="53535" r="-525"/>
          <a:stretch>
            <a:fillRect/>
          </a:stretch>
        </p:blipFill>
        <p:spPr>
          <a:xfrm>
            <a:off x="6203950" y="977900"/>
            <a:ext cx="4133850" cy="467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8075" y="372110"/>
            <a:ext cx="424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购物系统流程图     </a:t>
            </a:r>
            <a:r>
              <a:rPr kumimoji="1"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+mn-ea"/>
              </a:rPr>
              <a:t> 登入</a:t>
            </a:r>
            <a:endParaRPr kumimoji="1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pic>
        <p:nvPicPr>
          <p:cNvPr id="6" name="图片 5" descr="登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1271270"/>
            <a:ext cx="10058400" cy="491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5840,&quot;width&quot;:7015}"/>
</p:tagLst>
</file>

<file path=ppt/tags/tag2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WPS 演示</Application>
  <PresentationFormat>自定义</PresentationFormat>
  <Paragraphs>86</Paragraphs>
  <Slides>33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Arial</vt:lpstr>
      <vt:lpstr>思源黑体 CN Regular</vt:lpstr>
      <vt:lpstr>黑体</vt:lpstr>
      <vt:lpstr>微软雅黑</vt:lpstr>
      <vt:lpstr>Arial Unicode MS</vt:lpstr>
      <vt:lpstr>DengXian</vt:lpstr>
      <vt:lpstr>Segoe Print</vt:lpstr>
      <vt:lpstr>思源黑体 CN Bold</vt:lpstr>
      <vt:lpstr>Arial Black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Windows7</cp:lastModifiedBy>
  <cp:revision>651</cp:revision>
  <dcterms:created xsi:type="dcterms:W3CDTF">2018-06-17T04:53:00Z</dcterms:created>
  <dcterms:modified xsi:type="dcterms:W3CDTF">2020-06-24T09:24:52Z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